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4A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52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D2E14BA-9233-4821-921A-1340C977F227}" type="datetimeFigureOut">
              <a:rPr lang="en-US" smtClean="0"/>
              <a:pPr/>
              <a:t>2/1/2012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1AC19E5-FF5A-488A-BAD8-1CC3D19FF9C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1AC19E5-FF5A-488A-BAD8-1CC3D19FF9C0}" type="slidenum">
              <a:rPr lang="en-US" smtClean="0"/>
              <a:pPr/>
              <a:t>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C9A1F904-D86D-43F5-8C6B-A7514AAE700C}" type="datetimeFigureOut">
              <a:rPr lang="en-US" smtClean="0"/>
              <a:pPr/>
              <a:t>2/1/2012</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DECB677B-0A44-4B0C-8244-AF418DFF476B}"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9A1F904-D86D-43F5-8C6B-A7514AAE700C}" type="datetimeFigureOut">
              <a:rPr lang="en-US" smtClean="0"/>
              <a:pPr/>
              <a:t>2/1/2012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ECB677B-0A44-4B0C-8244-AF418DFF476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9A1F904-D86D-43F5-8C6B-A7514AAE700C}" type="datetimeFigureOut">
              <a:rPr lang="en-US" smtClean="0"/>
              <a:pPr/>
              <a:t>2/1/2012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ECB677B-0A44-4B0C-8244-AF418DFF476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9A1F904-D86D-43F5-8C6B-A7514AAE700C}" type="datetimeFigureOut">
              <a:rPr lang="en-US" smtClean="0"/>
              <a:pPr/>
              <a:t>2/1/2012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ECB677B-0A44-4B0C-8244-AF418DFF476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9A1F904-D86D-43F5-8C6B-A7514AAE700C}" type="datetimeFigureOut">
              <a:rPr lang="en-US" smtClean="0"/>
              <a:pPr/>
              <a:t>2/1/2012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ECB677B-0A44-4B0C-8244-AF418DFF476B}"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9A1F904-D86D-43F5-8C6B-A7514AAE700C}" type="datetimeFigureOut">
              <a:rPr lang="en-US" smtClean="0"/>
              <a:pPr/>
              <a:t>2/1/2012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ECB677B-0A44-4B0C-8244-AF418DFF476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9A1F904-D86D-43F5-8C6B-A7514AAE700C}" type="datetimeFigureOut">
              <a:rPr lang="en-US" smtClean="0"/>
              <a:pPr/>
              <a:t>2/1/2012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ECB677B-0A44-4B0C-8244-AF418DFF476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9A1F904-D86D-43F5-8C6B-A7514AAE700C}" type="datetimeFigureOut">
              <a:rPr lang="en-US" smtClean="0"/>
              <a:pPr/>
              <a:t>2/1/2012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ECB677B-0A44-4B0C-8244-AF418DFF476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A1F904-D86D-43F5-8C6B-A7514AAE700C}" type="datetimeFigureOut">
              <a:rPr lang="en-US" smtClean="0"/>
              <a:pPr/>
              <a:t>2/1/2012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ECB677B-0A44-4B0C-8244-AF418DFF476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9A1F904-D86D-43F5-8C6B-A7514AAE700C}" type="datetimeFigureOut">
              <a:rPr lang="en-US" smtClean="0"/>
              <a:pPr/>
              <a:t>2/1/2012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ECB677B-0A44-4B0C-8244-AF418DFF476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9A1F904-D86D-43F5-8C6B-A7514AAE700C}" type="datetimeFigureOut">
              <a:rPr lang="en-US" smtClean="0"/>
              <a:pPr/>
              <a:t>2/1/2012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77200" y="6356350"/>
            <a:ext cx="609600" cy="365125"/>
          </a:xfrm>
        </p:spPr>
        <p:txBody>
          <a:bodyPr/>
          <a:lstStyle/>
          <a:p>
            <a:fld id="{DECB677B-0A44-4B0C-8244-AF418DFF476B}" type="slidenum">
              <a:rPr lang="en-US" smtClean="0"/>
              <a:pPr/>
              <a:t>‹#›</a:t>
            </a:fld>
            <a:endParaRPr 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C9A1F904-D86D-43F5-8C6B-A7514AAE700C}" type="datetimeFigureOut">
              <a:rPr lang="en-US" smtClean="0"/>
              <a:pPr/>
              <a:t>2/1/2012</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DECB677B-0A44-4B0C-8244-AF418DFF476B}" type="slidenum">
              <a:rPr lang="en-US" smtClean="0"/>
              <a:pPr/>
              <a:t>‹#›</a:t>
            </a:fld>
            <a:endParaRPr 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6.xml"/><Relationship Id="rId4" Type="http://schemas.openxmlformats.org/officeDocument/2006/relationships/image" Target="../media/image7.wmf"/></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jpeg"/><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slideLayout" Target="../slideLayouts/slideLayout6.xml"/><Relationship Id="rId1" Type="http://schemas.openxmlformats.org/officeDocument/2006/relationships/audio" Target="../media/audio1.wav"/><Relationship Id="rId5" Type="http://schemas.openxmlformats.org/officeDocument/2006/relationships/image" Target="../media/image12.wmf"/><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solidFill>
                  <a:schemeClr val="accent3">
                    <a:lumMod val="60000"/>
                    <a:lumOff val="40000"/>
                  </a:schemeClr>
                </a:solidFill>
              </a:rPr>
              <a:t>How Dolphins Came To Be</a:t>
            </a:r>
            <a:endParaRPr lang="en-US" dirty="0">
              <a:solidFill>
                <a:schemeClr val="accent3">
                  <a:lumMod val="60000"/>
                  <a:lumOff val="40000"/>
                </a:schemeClr>
              </a:solidFill>
            </a:endParaRPr>
          </a:p>
        </p:txBody>
      </p:sp>
      <p:sp>
        <p:nvSpPr>
          <p:cNvPr id="3" name="Subtitle 2"/>
          <p:cNvSpPr>
            <a:spLocks noGrp="1"/>
          </p:cNvSpPr>
          <p:nvPr>
            <p:ph type="subTitle" idx="1"/>
          </p:nvPr>
        </p:nvSpPr>
        <p:spPr>
          <a:xfrm>
            <a:off x="3886200" y="3228536"/>
            <a:ext cx="2590800" cy="1343464"/>
          </a:xfrm>
        </p:spPr>
        <p:txBody>
          <a:bodyPr/>
          <a:lstStyle/>
          <a:p>
            <a:r>
              <a:rPr lang="en-US" dirty="0" smtClean="0"/>
              <a:t>By: Hope Bentley</a:t>
            </a:r>
            <a:endParaRPr lang="en-US" dirty="0"/>
          </a:p>
        </p:txBody>
      </p:sp>
      <p:pic>
        <p:nvPicPr>
          <p:cNvPr id="1026" name="Picture 2" descr="C:\DOCUME~1\s125423\LOCALS~1\Temp\Temporary Internet Files\Content.IE5\6D30JB3I\MC900332348[1].wmf"/>
          <p:cNvPicPr>
            <a:picLocks noChangeAspect="1" noChangeArrowheads="1"/>
          </p:cNvPicPr>
          <p:nvPr/>
        </p:nvPicPr>
        <p:blipFill>
          <a:blip r:embed="rId2" cstate="print"/>
          <a:srcRect/>
          <a:stretch>
            <a:fillRect/>
          </a:stretch>
        </p:blipFill>
        <p:spPr bwMode="auto">
          <a:xfrm>
            <a:off x="714375" y="3890962"/>
            <a:ext cx="2673036" cy="2281237"/>
          </a:xfrm>
          <a:prstGeom prst="rect">
            <a:avLst/>
          </a:prstGeom>
          <a:noFill/>
        </p:spPr>
      </p:pic>
      <p:pic>
        <p:nvPicPr>
          <p:cNvPr id="1029" name="Picture 5" descr="C:\Documents and Settings\s125423\Local Settings\Temp\Temporary Internet Files\Content.IE5\Y60M9B83\MP900406978[1].jpg"/>
          <p:cNvPicPr>
            <a:picLocks noChangeAspect="1" noChangeArrowheads="1"/>
          </p:cNvPicPr>
          <p:nvPr/>
        </p:nvPicPr>
        <p:blipFill>
          <a:blip r:embed="rId3" cstate="print"/>
          <a:srcRect/>
          <a:stretch>
            <a:fillRect/>
          </a:stretch>
        </p:blipFill>
        <p:spPr bwMode="auto">
          <a:xfrm>
            <a:off x="4572000" y="3810000"/>
            <a:ext cx="3901440" cy="2599944"/>
          </a:xfrm>
          <a:prstGeom prst="rect">
            <a:avLst/>
          </a:prstGeom>
          <a:noFill/>
        </p:spPr>
      </p:pic>
    </p:spTree>
  </p:cSld>
  <p:clrMapOvr>
    <a:masterClrMapping/>
  </p:clrMapOvr>
  <p:transition>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s125423\Local Settings\Temp\Temporary Internet Files\Content.IE5\UXE9KPUY\MC900304491[1].wmf"/>
          <p:cNvPicPr>
            <a:picLocks noChangeAspect="1" noChangeArrowheads="1"/>
          </p:cNvPicPr>
          <p:nvPr/>
        </p:nvPicPr>
        <p:blipFill>
          <a:blip r:embed="rId3" cstate="print"/>
          <a:srcRect/>
          <a:stretch>
            <a:fillRect/>
          </a:stretch>
        </p:blipFill>
        <p:spPr bwMode="auto">
          <a:xfrm>
            <a:off x="5410200" y="990600"/>
            <a:ext cx="3518769" cy="4899586"/>
          </a:xfrm>
          <a:prstGeom prst="rect">
            <a:avLst/>
          </a:prstGeom>
          <a:noFill/>
        </p:spPr>
      </p:pic>
      <p:sp>
        <p:nvSpPr>
          <p:cNvPr id="8" name="Title 7"/>
          <p:cNvSpPr>
            <a:spLocks noGrp="1"/>
          </p:cNvSpPr>
          <p:nvPr>
            <p:ph type="title"/>
          </p:nvPr>
        </p:nvSpPr>
        <p:spPr>
          <a:xfrm>
            <a:off x="228600" y="1600200"/>
            <a:ext cx="5105400" cy="3124200"/>
          </a:xfrm>
        </p:spPr>
        <p:txBody>
          <a:bodyPr>
            <a:normAutofit/>
          </a:bodyPr>
          <a:lstStyle/>
          <a:p>
            <a:pPr algn="ctr"/>
            <a:r>
              <a:rPr lang="en-US" sz="2400" dirty="0" smtClean="0">
                <a:solidFill>
                  <a:srgbClr val="CC04A6"/>
                </a:solidFill>
              </a:rPr>
              <a:t>One day there was</a:t>
            </a:r>
            <a:br>
              <a:rPr lang="en-US" sz="2400" dirty="0" smtClean="0">
                <a:solidFill>
                  <a:srgbClr val="CC04A6"/>
                </a:solidFill>
              </a:rPr>
            </a:br>
            <a:r>
              <a:rPr lang="en-US" sz="2400" dirty="0" smtClean="0">
                <a:solidFill>
                  <a:srgbClr val="CC04A6"/>
                </a:solidFill>
              </a:rPr>
              <a:t>a queen called ”, </a:t>
            </a:r>
            <a:r>
              <a:rPr lang="en-US" sz="2400" dirty="0" err="1" smtClean="0">
                <a:solidFill>
                  <a:srgbClr val="CC04A6"/>
                </a:solidFill>
              </a:rPr>
              <a:t>suphera</a:t>
            </a:r>
            <a:r>
              <a:rPr lang="en-US" sz="2400" dirty="0" smtClean="0">
                <a:solidFill>
                  <a:srgbClr val="CC04A6"/>
                </a:solidFill>
              </a:rPr>
              <a:t>”, she ruled a land where people were happy .The next</a:t>
            </a:r>
            <a:br>
              <a:rPr lang="en-US" sz="2400" dirty="0" smtClean="0">
                <a:solidFill>
                  <a:srgbClr val="CC04A6"/>
                </a:solidFill>
              </a:rPr>
            </a:br>
            <a:r>
              <a:rPr lang="en-US" sz="2400" dirty="0" smtClean="0">
                <a:solidFill>
                  <a:srgbClr val="CC04A6"/>
                </a:solidFill>
              </a:rPr>
              <a:t>day the people said that they wanted to</a:t>
            </a:r>
            <a:br>
              <a:rPr lang="en-US" sz="2400" dirty="0" smtClean="0">
                <a:solidFill>
                  <a:srgbClr val="CC04A6"/>
                </a:solidFill>
              </a:rPr>
            </a:br>
            <a:r>
              <a:rPr lang="en-US" sz="2400" dirty="0" smtClean="0">
                <a:solidFill>
                  <a:srgbClr val="CC04A6"/>
                </a:solidFill>
              </a:rPr>
              <a:t>go across to the other land an she said </a:t>
            </a:r>
            <a:br>
              <a:rPr lang="en-US" sz="2400" dirty="0" smtClean="0">
                <a:solidFill>
                  <a:srgbClr val="CC04A6"/>
                </a:solidFill>
              </a:rPr>
            </a:br>
            <a:r>
              <a:rPr lang="en-US" sz="2400" dirty="0" smtClean="0">
                <a:solidFill>
                  <a:srgbClr val="CC04A6"/>
                </a:solidFill>
              </a:rPr>
              <a:t>yes I will help you.</a:t>
            </a:r>
            <a:endParaRPr lang="en-US" sz="2400" dirty="0">
              <a:solidFill>
                <a:srgbClr val="CC04A6"/>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438400"/>
            <a:ext cx="2743200" cy="3505200"/>
          </a:xfrm>
        </p:spPr>
        <p:txBody>
          <a:bodyPr>
            <a:normAutofit/>
          </a:bodyPr>
          <a:lstStyle/>
          <a:p>
            <a:pPr algn="ctr"/>
            <a:r>
              <a:rPr lang="en-US" sz="2800" dirty="0" smtClean="0"/>
              <a:t>Queen </a:t>
            </a:r>
            <a:r>
              <a:rPr lang="en-US" sz="2800" dirty="0" err="1" smtClean="0"/>
              <a:t>suphera</a:t>
            </a:r>
            <a:r>
              <a:rPr lang="en-US" sz="2800" dirty="0" smtClean="0"/>
              <a:t> built a bridge that was made of a </a:t>
            </a:r>
            <a:r>
              <a:rPr lang="en-US" sz="2800" dirty="0" err="1" smtClean="0"/>
              <a:t>rainbow.lots</a:t>
            </a:r>
            <a:r>
              <a:rPr lang="en-US" sz="2800" dirty="0" smtClean="0"/>
              <a:t> of children played on there and were very happy.</a:t>
            </a:r>
            <a:endParaRPr lang="en-US" sz="2800" dirty="0"/>
          </a:p>
        </p:txBody>
      </p:sp>
      <p:pic>
        <p:nvPicPr>
          <p:cNvPr id="3075" name="Picture 3" descr="C:\Documents and Settings\s125423\Local Settings\Temp\Temporary Internet Files\Content.IE5\UXE9KPUY\MP900438766[1].jpg"/>
          <p:cNvPicPr>
            <a:picLocks noChangeAspect="1" noChangeArrowheads="1"/>
          </p:cNvPicPr>
          <p:nvPr/>
        </p:nvPicPr>
        <p:blipFill>
          <a:blip r:embed="rId2" cstate="print"/>
          <a:srcRect/>
          <a:stretch>
            <a:fillRect/>
          </a:stretch>
        </p:blipFill>
        <p:spPr bwMode="auto">
          <a:xfrm>
            <a:off x="3048000" y="2286000"/>
            <a:ext cx="6096000" cy="4572000"/>
          </a:xfrm>
          <a:prstGeom prst="rect">
            <a:avLst/>
          </a:prstGeom>
          <a:noFill/>
        </p:spPr>
      </p:pic>
      <p:pic>
        <p:nvPicPr>
          <p:cNvPr id="1026" name="Picture 2" descr="C:\Documents and Settings\s125423\Local Settings\Temporary Internet Files\Content.IE5\XOJ1XO6R\MP900442227[1].jpg"/>
          <p:cNvPicPr>
            <a:picLocks noChangeAspect="1" noChangeArrowheads="1"/>
          </p:cNvPicPr>
          <p:nvPr/>
        </p:nvPicPr>
        <p:blipFill>
          <a:blip r:embed="rId3" cstate="print"/>
          <a:srcRect/>
          <a:stretch>
            <a:fillRect/>
          </a:stretch>
        </p:blipFill>
        <p:spPr bwMode="auto">
          <a:xfrm>
            <a:off x="6858000" y="914400"/>
            <a:ext cx="2286000" cy="1371600"/>
          </a:xfrm>
          <a:prstGeom prst="rect">
            <a:avLst/>
          </a:prstGeom>
          <a:noFill/>
        </p:spPr>
      </p:pic>
      <p:pic>
        <p:nvPicPr>
          <p:cNvPr id="1027" name="Picture 3" descr="C:\Documents and Settings\s125423\Local Settings\Temporary Internet Files\Content.IE5\7BEAYDM0\MC900060327[1].wmf"/>
          <p:cNvPicPr>
            <a:picLocks noChangeAspect="1" noChangeArrowheads="1"/>
          </p:cNvPicPr>
          <p:nvPr/>
        </p:nvPicPr>
        <p:blipFill>
          <a:blip r:embed="rId4" cstate="print"/>
          <a:srcRect/>
          <a:stretch>
            <a:fillRect/>
          </a:stretch>
        </p:blipFill>
        <p:spPr bwMode="auto">
          <a:xfrm>
            <a:off x="5029200" y="1066800"/>
            <a:ext cx="1805026" cy="1281074"/>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2590800" cy="6629400"/>
          </a:xfrm>
        </p:spPr>
        <p:txBody>
          <a:bodyPr>
            <a:normAutofit/>
          </a:bodyPr>
          <a:lstStyle/>
          <a:p>
            <a:pPr algn="ctr"/>
            <a:r>
              <a:rPr lang="en-US" sz="2400" dirty="0" smtClean="0"/>
              <a:t>2children were playing and </a:t>
            </a:r>
            <a:r>
              <a:rPr lang="en-US" sz="2400" dirty="0" err="1" smtClean="0"/>
              <a:t>fell,but</a:t>
            </a:r>
            <a:r>
              <a:rPr lang="en-US" sz="2400" dirty="0" smtClean="0"/>
              <a:t> their parents were scared because they thought that </a:t>
            </a:r>
            <a:r>
              <a:rPr lang="en-US" sz="2400" dirty="0" err="1" smtClean="0"/>
              <a:t>suphera</a:t>
            </a:r>
            <a:r>
              <a:rPr lang="en-US" sz="2400" dirty="0" smtClean="0"/>
              <a:t> would get mad at them for letting their children </a:t>
            </a:r>
            <a:r>
              <a:rPr lang="en-US" sz="2400" dirty="0" err="1" smtClean="0"/>
              <a:t>drownd</a:t>
            </a:r>
            <a:r>
              <a:rPr lang="en-US" sz="2400" dirty="0" smtClean="0"/>
              <a:t>, but she was not .she took pity on them because of how much they played.</a:t>
            </a:r>
            <a:endParaRPr lang="en-US" sz="2400" dirty="0"/>
          </a:p>
        </p:txBody>
      </p:sp>
      <p:pic>
        <p:nvPicPr>
          <p:cNvPr id="2050" name="Picture 2" descr="C:\Documents and Settings\s125423\Local Settings\Temporary Internet Files\Content.IE5\7BEAYDM0\MP900438766[1].jpg"/>
          <p:cNvPicPr>
            <a:picLocks noChangeAspect="1" noChangeArrowheads="1"/>
          </p:cNvPicPr>
          <p:nvPr/>
        </p:nvPicPr>
        <p:blipFill>
          <a:blip r:embed="rId2" cstate="print"/>
          <a:srcRect/>
          <a:stretch>
            <a:fillRect/>
          </a:stretch>
        </p:blipFill>
        <p:spPr bwMode="auto">
          <a:xfrm>
            <a:off x="2667000" y="1811965"/>
            <a:ext cx="6477000" cy="5046035"/>
          </a:xfrm>
          <a:prstGeom prst="rect">
            <a:avLst/>
          </a:prstGeom>
          <a:noFill/>
        </p:spPr>
      </p:pic>
      <p:pic>
        <p:nvPicPr>
          <p:cNvPr id="1028" name="Picture 4" descr="C:\Documents and Settings\s125423\Local Settings\Temporary Internet Files\Content.IE5\7BEAYDM0\MC900440688[1].png"/>
          <p:cNvPicPr>
            <a:picLocks noChangeAspect="1" noChangeArrowheads="1"/>
          </p:cNvPicPr>
          <p:nvPr/>
        </p:nvPicPr>
        <p:blipFill>
          <a:blip r:embed="rId3" cstate="print"/>
          <a:srcRect/>
          <a:stretch>
            <a:fillRect/>
          </a:stretch>
        </p:blipFill>
        <p:spPr bwMode="auto">
          <a:xfrm>
            <a:off x="2667000" y="609600"/>
            <a:ext cx="1309518" cy="1219200"/>
          </a:xfrm>
          <a:prstGeom prst="rect">
            <a:avLst/>
          </a:prstGeom>
          <a:noFill/>
        </p:spPr>
      </p:pic>
      <p:pic>
        <p:nvPicPr>
          <p:cNvPr id="1029" name="Picture 5" descr="C:\Documents and Settings\s125423\Local Settings\Temporary Internet Files\Content.IE5\HJKZK37B\MC900440678[1].png"/>
          <p:cNvPicPr>
            <a:picLocks noChangeAspect="1" noChangeArrowheads="1"/>
          </p:cNvPicPr>
          <p:nvPr/>
        </p:nvPicPr>
        <p:blipFill>
          <a:blip r:embed="rId4" cstate="print"/>
          <a:srcRect/>
          <a:stretch>
            <a:fillRect/>
          </a:stretch>
        </p:blipFill>
        <p:spPr bwMode="auto">
          <a:xfrm>
            <a:off x="3962400" y="685800"/>
            <a:ext cx="1143000" cy="11430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733800"/>
            <a:ext cx="3048000" cy="2286000"/>
          </a:xfrm>
        </p:spPr>
        <p:txBody>
          <a:bodyPr>
            <a:normAutofit/>
          </a:bodyPr>
          <a:lstStyle/>
          <a:p>
            <a:pPr algn="ctr"/>
            <a:r>
              <a:rPr lang="en-US" sz="2800" dirty="0" smtClean="0"/>
              <a:t>So right when they hit the water she turned them into dolphins so they could play forever.</a:t>
            </a:r>
            <a:endParaRPr lang="en-US" sz="2800" dirty="0"/>
          </a:p>
        </p:txBody>
      </p:sp>
      <p:pic>
        <p:nvPicPr>
          <p:cNvPr id="2050" name="Picture 2" descr="C:\Documents and Settings\s125423\Local Settings\Temporary Internet Files\Content.IE5\VBBTFEKH\MP900438766[1].jpg"/>
          <p:cNvPicPr>
            <a:picLocks noChangeAspect="1" noChangeArrowheads="1"/>
          </p:cNvPicPr>
          <p:nvPr/>
        </p:nvPicPr>
        <p:blipFill>
          <a:blip r:embed="rId2" cstate="print"/>
          <a:srcRect/>
          <a:stretch>
            <a:fillRect/>
          </a:stretch>
        </p:blipFill>
        <p:spPr bwMode="auto">
          <a:xfrm>
            <a:off x="3048000" y="2286000"/>
            <a:ext cx="6096000" cy="4572000"/>
          </a:xfrm>
          <a:prstGeom prst="rect">
            <a:avLst/>
          </a:prstGeom>
          <a:noFill/>
        </p:spPr>
      </p:pic>
      <p:pic>
        <p:nvPicPr>
          <p:cNvPr id="2051" name="Picture 3" descr="C:\Documents and Settings\s125423\Local Settings\Temporary Internet Files\Content.IE5\XOJ1XO6R\MC900000939[2].wmf"/>
          <p:cNvPicPr>
            <a:picLocks noChangeAspect="1" noChangeArrowheads="1"/>
          </p:cNvPicPr>
          <p:nvPr/>
        </p:nvPicPr>
        <p:blipFill>
          <a:blip r:embed="rId3" cstate="print"/>
          <a:srcRect/>
          <a:stretch>
            <a:fillRect/>
          </a:stretch>
        </p:blipFill>
        <p:spPr bwMode="auto">
          <a:xfrm rot="18523874">
            <a:off x="4721576" y="4152862"/>
            <a:ext cx="1523296" cy="528361"/>
          </a:xfrm>
          <a:prstGeom prst="rect">
            <a:avLst/>
          </a:prstGeom>
          <a:noFill/>
        </p:spPr>
      </p:pic>
      <p:pic>
        <p:nvPicPr>
          <p:cNvPr id="2052" name="Picture 4" descr="C:\Documents and Settings\s125423\Local Settings\Temporary Internet Files\Content.IE5\XOJ1XO6R\MC900000939[2].wmf"/>
          <p:cNvPicPr>
            <a:picLocks noChangeAspect="1" noChangeArrowheads="1"/>
          </p:cNvPicPr>
          <p:nvPr/>
        </p:nvPicPr>
        <p:blipFill>
          <a:blip r:embed="rId3" cstate="print"/>
          <a:srcRect/>
          <a:stretch>
            <a:fillRect/>
          </a:stretch>
        </p:blipFill>
        <p:spPr bwMode="auto">
          <a:xfrm rot="17770455">
            <a:off x="6223845" y="3631218"/>
            <a:ext cx="1339909" cy="609905"/>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C:\Documents and Settings\s125423\Local Settings\Temporary Internet Files\Content.IE5\HJKZK37B\MC900332348[1].wmf"/>
          <p:cNvPicPr>
            <a:picLocks noChangeAspect="1" noChangeArrowheads="1"/>
          </p:cNvPicPr>
          <p:nvPr/>
        </p:nvPicPr>
        <p:blipFill>
          <a:blip r:embed="rId3" cstate="print"/>
          <a:srcRect/>
          <a:stretch>
            <a:fillRect/>
          </a:stretch>
        </p:blipFill>
        <p:spPr bwMode="auto">
          <a:xfrm>
            <a:off x="4495800" y="2743200"/>
            <a:ext cx="4104097" cy="3505200"/>
          </a:xfrm>
          <a:prstGeom prst="rect">
            <a:avLst/>
          </a:prstGeom>
          <a:noFill/>
        </p:spPr>
      </p:pic>
      <p:pic>
        <p:nvPicPr>
          <p:cNvPr id="3077" name="Picture 5" descr="C:\Documents and Settings\s125423\Local Settings\Temporary Internet Files\Content.IE5\HJKZK37B\MC900332348[1].wmf"/>
          <p:cNvPicPr>
            <a:picLocks noChangeAspect="1" noChangeArrowheads="1"/>
          </p:cNvPicPr>
          <p:nvPr/>
        </p:nvPicPr>
        <p:blipFill>
          <a:blip r:embed="rId3" cstate="print"/>
          <a:srcRect/>
          <a:stretch>
            <a:fillRect/>
          </a:stretch>
        </p:blipFill>
        <p:spPr bwMode="auto">
          <a:xfrm>
            <a:off x="457200" y="2743200"/>
            <a:ext cx="4104098" cy="3505200"/>
          </a:xfrm>
          <a:prstGeom prst="rect">
            <a:avLst/>
          </a:prstGeom>
          <a:noFill/>
        </p:spPr>
      </p:pic>
      <p:pic>
        <p:nvPicPr>
          <p:cNvPr id="7" name="MS900074747[1].wav">
            <a:hlinkClick r:id="" action="ppaction://media"/>
          </p:cNvPr>
          <p:cNvPicPr>
            <a:picLocks noRot="1" noChangeAspect="1"/>
          </p:cNvPicPr>
          <p:nvPr>
            <a:wavAudioFile r:embed="rId1" name="MS900074747[1].wav"/>
          </p:nvPr>
        </p:nvPicPr>
        <p:blipFill>
          <a:blip r:embed="rId4" cstate="print"/>
          <a:stretch>
            <a:fillRect/>
          </a:stretch>
        </p:blipFill>
        <p:spPr>
          <a:xfrm>
            <a:off x="838200" y="1752600"/>
            <a:ext cx="304800" cy="304800"/>
          </a:xfrm>
          <a:prstGeom prst="rect">
            <a:avLst/>
          </a:prstGeom>
        </p:spPr>
      </p:pic>
      <p:pic>
        <p:nvPicPr>
          <p:cNvPr id="3078" name="Picture 6" descr="C:\Documents and Settings\s125423\Local Settings\Temporary Internet Files\Content.IE5\7BEAYDM0\MC900116362[1].wmf"/>
          <p:cNvPicPr>
            <a:picLocks noChangeAspect="1" noChangeArrowheads="1"/>
          </p:cNvPicPr>
          <p:nvPr/>
        </p:nvPicPr>
        <p:blipFill>
          <a:blip r:embed="rId5" cstate="print"/>
          <a:srcRect/>
          <a:stretch>
            <a:fillRect/>
          </a:stretch>
        </p:blipFill>
        <p:spPr bwMode="auto">
          <a:xfrm>
            <a:off x="2743200" y="838200"/>
            <a:ext cx="3657600" cy="1645072"/>
          </a:xfrm>
          <a:prstGeom prst="rect">
            <a:avLst/>
          </a:prstGeom>
          <a:noFill/>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5398" fill="hold"/>
                                        <p:tgtEl>
                                          <p:spTgt spid="7"/>
                                        </p:tgtEl>
                                      </p:cBhvr>
                                    </p:cmd>
                                  </p:childTnLst>
                                </p:cTn>
                              </p:par>
                            </p:childTnLst>
                          </p:cTn>
                        </p:par>
                      </p:childTnLst>
                    </p:cTn>
                  </p:par>
                </p:childTnLst>
              </p:cTn>
              <p:nextCondLst>
                <p:cond evt="onClick" delay="0">
                  <p:tgtEl>
                    <p:spTgt spid="7"/>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77</TotalTime>
  <Words>95</Words>
  <Application>Microsoft Office PowerPoint</Application>
  <PresentationFormat>On-screen Show (4:3)</PresentationFormat>
  <Paragraphs>7</Paragraphs>
  <Slides>6</Slides>
  <Notes>1</Notes>
  <HiddenSlides>0</HiddenSlides>
  <MMClips>1</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Flow</vt:lpstr>
      <vt:lpstr>How Dolphins Came To Be</vt:lpstr>
      <vt:lpstr>One day there was a queen called ”, suphera”, she ruled a land where people were happy .The next day the people said that they wanted to go across to the other land an she said  yes I will help you.</vt:lpstr>
      <vt:lpstr>Queen suphera built a bridge that was made of a rainbow.lots of children played on there and were very happy.</vt:lpstr>
      <vt:lpstr>2children were playing and fell,but their parents were scared because they thought that suphera would get mad at them for letting their children drownd, but she was not .she took pity on them because of how much they played.</vt:lpstr>
      <vt:lpstr>So right when they hit the water she turned them into dolphins so they could play forever.</vt:lpstr>
      <vt:lpstr>Slide 6</vt:lpstr>
    </vt:vector>
  </TitlesOfParts>
  <Company>McKinney ISD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Dolphins Came To Be</dc:title>
  <dc:creator>misd</dc:creator>
  <cp:lastModifiedBy>misd</cp:lastModifiedBy>
  <cp:revision>11</cp:revision>
  <dcterms:created xsi:type="dcterms:W3CDTF">2012-01-30T19:21:24Z</dcterms:created>
  <dcterms:modified xsi:type="dcterms:W3CDTF">2012-02-01T18:00:16Z</dcterms:modified>
</cp:coreProperties>
</file>